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Average"/>
      <p:regular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1580bdb8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1580bdb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16a4d7f19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16a4d7f19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16a4d7f1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16a4d7f1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4770462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4770462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16a4d7f1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16a4d7f1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16a4d7f1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16a4d7f1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4770462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4770462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74bf296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74bf296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4770462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4770462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Jian Ma - speaking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4770462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4770462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4a20ab36e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4a20ab36e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16a4d7f19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16a4d7f1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1f6e635aa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1f6e635a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f6e635a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f6e635a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1f6e635aa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1f6e635aa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4a20ab36e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4a20ab36e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Q29bsmM3u0yIap4sgMGMZoCHYQKTT71X/view" TargetMode="External"/><Relationship Id="rId4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	Inner Circle	</a:t>
            </a:r>
            <a:endParaRPr b="1" sz="6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994575" y="3531677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1 : Wasupol, Peter, Ananya, Michael, Raef, Jian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994575" y="2382975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Iteration 2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1994575" y="2957325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 CS 673  Professor Yuting Zhang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0" y="246150"/>
            <a:ext cx="1657676" cy="19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New Friend By Email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251525"/>
            <a:ext cx="40878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stories: As a user, I want to be able to invite friends to Inner Circle via an email invitation so that I can add friends to the inner circle app without having to display a QR code.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722" y="1073450"/>
            <a:ext cx="3957025" cy="38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New Friend By </a:t>
            </a:r>
            <a:r>
              <a:rPr lang="en"/>
              <a:t>Email -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 title="presentation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575" y="1157450"/>
            <a:ext cx="4481626" cy="336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4765100" y="2893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QA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525" y="223263"/>
            <a:ext cx="2642050" cy="4696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4396550" y="1001550"/>
            <a:ext cx="4489800" cy="3237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Manual tests:</a:t>
            </a:r>
            <a:r>
              <a:rPr lang="en" sz="2300">
                <a:solidFill>
                  <a:schemeClr val="dk1"/>
                </a:solidFill>
              </a:rPr>
              <a:t> login/logout behavior, individual chats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Unit tests:</a:t>
            </a:r>
            <a:r>
              <a:rPr lang="en" sz="2300">
                <a:solidFill>
                  <a:schemeClr val="dk1"/>
                </a:solidFill>
              </a:rPr>
              <a:t> Partial test coverage of back end w/ JUnit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UI tests:</a:t>
            </a:r>
            <a:r>
              <a:rPr lang="en" sz="2300">
                <a:solidFill>
                  <a:schemeClr val="dk1"/>
                </a:solidFill>
              </a:rPr>
              <a:t> Testing of login UI with Appium pending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Integration, additional unit &amp; UI tests needed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263700"/>
            <a:ext cx="8191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Management: Estimation 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426425" y="3640675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Management Note: Several of our stories have wrapped into the following week. 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25" y="983500"/>
            <a:ext cx="8520601" cy="244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and Deployment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Everyone tries to commits code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Following git-flow mechanism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Adjusted work flow, minimize the conflict and coupling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Po - backend design and integration,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Michael &amp; Peter - notification feature, q</a:t>
            </a:r>
            <a:r>
              <a:rPr lang="en" sz="2000">
                <a:solidFill>
                  <a:schemeClr val="dk1"/>
                </a:solidFill>
              </a:rPr>
              <a:t>uery new friend by email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Ananya - update UI and design logo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Jian - editing user’s profile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…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Char char="●"/>
            </a:pPr>
            <a:r>
              <a:rPr lang="en" sz="2300">
                <a:solidFill>
                  <a:srgbClr val="434343"/>
                </a:solidFill>
              </a:rPr>
              <a:t>s.</a:t>
            </a:r>
            <a:endParaRPr sz="2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</a:t>
            </a:r>
            <a:r>
              <a:rPr lang="en">
                <a:solidFill>
                  <a:schemeClr val="dk1"/>
                </a:solidFill>
              </a:rPr>
              <a:t>uthentication - Google Login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Issue: we need more way to access, eg. email, facebook, etc.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encryption: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Privacy and security is in our DNA -  end to end </a:t>
            </a:r>
            <a:r>
              <a:rPr lang="en" sz="1800">
                <a:solidFill>
                  <a:schemeClr val="dk1"/>
                </a:solidFill>
              </a:rPr>
              <a:t>encryption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Generating cryptographic hashes (fingerprints) based on the communicating users’ public keys or shared private keys. 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800">
                <a:solidFill>
                  <a:schemeClr val="dk1"/>
                </a:solidFill>
              </a:rPr>
              <a:t>If the fingerprints match, there is in theory, no man in the middle.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Learned: Iteration 2</a:t>
            </a:r>
            <a:endParaRPr/>
          </a:p>
        </p:txBody>
      </p:sp>
      <p:sp>
        <p:nvSpPr>
          <p:cNvPr id="166" name="Google Shape;1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Organization: time management,</a:t>
            </a:r>
            <a:r>
              <a:rPr lang="en">
                <a:solidFill>
                  <a:schemeClr val="dk1"/>
                </a:solidFill>
              </a:rPr>
              <a:t> all holding each other to more </a:t>
            </a:r>
            <a:r>
              <a:rPr lang="en">
                <a:solidFill>
                  <a:schemeClr val="dk1"/>
                </a:solidFill>
              </a:rPr>
              <a:t>organized standards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Communication is never enough.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Challenges when working from anywhere. E.g. The Great Firewall of China, time difference;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Prepare for complication: </a:t>
            </a:r>
            <a:r>
              <a:rPr lang="en">
                <a:solidFill>
                  <a:schemeClr val="dk1"/>
                </a:solidFill>
              </a:rPr>
              <a:t>stomach</a:t>
            </a:r>
            <a:r>
              <a:rPr lang="en">
                <a:solidFill>
                  <a:schemeClr val="dk1"/>
                </a:solidFill>
              </a:rPr>
              <a:t> flu, last minute </a:t>
            </a:r>
            <a:r>
              <a:rPr lang="en">
                <a:solidFill>
                  <a:schemeClr val="dk1"/>
                </a:solidFill>
              </a:rPr>
              <a:t>urgent, technical issue 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Improve efficiency: pair coding, small meeting …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to re-organize when losing a team member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700">
                <a:solidFill>
                  <a:srgbClr val="E06666"/>
                </a:solidFill>
                <a:latin typeface="Oswald"/>
                <a:ea typeface="Oswald"/>
                <a:cs typeface="Oswald"/>
                <a:sym typeface="Oswald"/>
              </a:rPr>
              <a:t>Q&amp;A </a:t>
            </a:r>
            <a:r>
              <a:rPr b="1" lang="en" sz="3700">
                <a:solidFill>
                  <a:srgbClr val="E06666"/>
                </a:solidFill>
                <a:latin typeface="Oswald"/>
                <a:ea typeface="Oswald"/>
                <a:cs typeface="Oswald"/>
                <a:sym typeface="Oswald"/>
              </a:rPr>
              <a:t>^_^</a:t>
            </a:r>
            <a:endParaRPr b="1" sz="3700">
              <a:solidFill>
                <a:srgbClr val="E0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37025"/>
            <a:ext cx="4174200" cy="3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With so many social media and applications,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still long for intimacy, privacy, and communication with our inner circles such as our close friends and loved ones.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share our readings, music, opinions, and daily stories freely, We feel the same feel of our close ones, we feel that we are connected.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Here, we are a concrete person instead of a mixture of tags, titles, or fancy pictures.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Target audience: high school and college students, urban youth, and young professionals...</a:t>
            </a:r>
            <a:endParaRPr sz="17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50" y="1649800"/>
            <a:ext cx="3334800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0"/>
            <a:ext cx="2289876" cy="286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Analysis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Backend Design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Login UI: Added logo and tested functionality. Story is complete.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new friend by email (As of now, we have ability to search for new friends, not add; submitted merge request)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queried friend to new chat room (integrating)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Notifications (pending)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profile picture </a:t>
            </a:r>
            <a:r>
              <a:rPr lang="en"/>
              <a:t>(pending)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63725" y="296025"/>
            <a:ext cx="42066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r>
              <a:rPr lang="en"/>
              <a:t> (current)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800" y="931075"/>
            <a:ext cx="7349034" cy="38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Using Spring Book Java API (Restful) to do heavy load of CRUD operation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Avoid </a:t>
            </a:r>
            <a:r>
              <a:rPr lang="en" sz="2800">
                <a:solidFill>
                  <a:schemeClr val="dk1"/>
                </a:solidFill>
              </a:rPr>
              <a:t>duplication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Additional core logics are implemented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(Send a message)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3" y="1152475"/>
            <a:ext cx="5077627" cy="37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24" y="2789975"/>
            <a:ext cx="4325952" cy="246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099" y="1017725"/>
            <a:ext cx="4671302" cy="268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(Create a chatroom)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13109" l="0" r="0" t="13116"/>
          <a:stretch/>
        </p:blipFill>
        <p:spPr>
          <a:xfrm>
            <a:off x="174103" y="1152475"/>
            <a:ext cx="5077626" cy="37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398" y="172325"/>
            <a:ext cx="2436675" cy="27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075" y="2404875"/>
            <a:ext cx="4741276" cy="2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(Create a chatroom)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2704400" y="1152475"/>
            <a:ext cx="612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Client now can fetch the chatroom, so client can have multiple chat room.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00" y="1017725"/>
            <a:ext cx="1902075" cy="38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 (noSQL document type)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099" y="1017726"/>
            <a:ext cx="4042200" cy="35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